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7fa00ef79aa749e1"/>
  </p:sldMasterIdLst>
  <p:sldIdLst>
    <p:sldId id="264" r:id="R6e5d05cb9af14469"/>
    <p:sldId id="265" r:id="R13af05cabbd84e1a"/>
    <p:sldId id="266" r:id="R6fabdb80f4ca4961"/>
    <p:sldId id="267" r:id="R0278a9c85fe8486d"/>
    <p:sldId id="268" r:id="R3993ce9efcf542b3"/>
    <p:sldId id="269" r:id="R8d96cd94ccfa4a11"/>
    <p:sldId id="270" r:id="R6703bd8e95c045ee"/>
    <p:sldId id="271" r:id="R7413de6031d34ceb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7fa00ef79aa749e1" /><Relationship Type="http://schemas.openxmlformats.org/officeDocument/2006/relationships/theme" Target="/ppt/slideMasters/theme/theme2.xml" Id="R576f0fe0d5e24b56" /><Relationship Type="http://schemas.openxmlformats.org/officeDocument/2006/relationships/slide" Target="/ppt/slides/slide9.xml" Id="R6e5d05cb9af14469" /><Relationship Type="http://schemas.openxmlformats.org/officeDocument/2006/relationships/slide" Target="/ppt/slides/slidea.xml" Id="R13af05cabbd84e1a" /><Relationship Type="http://schemas.openxmlformats.org/officeDocument/2006/relationships/slide" Target="/ppt/slides/slideb.xml" Id="R6fabdb80f4ca4961" /><Relationship Type="http://schemas.openxmlformats.org/officeDocument/2006/relationships/slide" Target="/ppt/slides/slidec.xml" Id="R0278a9c85fe8486d" /><Relationship Type="http://schemas.openxmlformats.org/officeDocument/2006/relationships/tableStyles" Target="/ppt/tableStyles.xml" Id="R2e6ddf6cad2a4ac3" /><Relationship Type="http://schemas.openxmlformats.org/officeDocument/2006/relationships/slide" Target="/ppt/slides/slided.xml" Id="R3993ce9efcf542b3" /><Relationship Type="http://schemas.openxmlformats.org/officeDocument/2006/relationships/slide" Target="/ppt/slides/slidee.xml" Id="R8d96cd94ccfa4a11" /><Relationship Type="http://schemas.openxmlformats.org/officeDocument/2006/relationships/slide" Target="/ppt/slides/slidef.xml" Id="R6703bd8e95c045ee" /><Relationship Type="http://schemas.openxmlformats.org/officeDocument/2006/relationships/slide" Target="/ppt/slides/slide10.xml" Id="R7413de6031d34ceb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2101ec5e128499d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40db4de65cf4ff9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77e57a18e0034f87" /><Relationship Type="http://schemas.openxmlformats.org/officeDocument/2006/relationships/slideMaster" Target="/ppt/slideMasters/slideMaster2.xml" Id="Rc9cbc8ff6d224823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57010d2aa3c4e95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77e57a18e0034f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fbbced5adb5d4131" /><Relationship Type="http://schemas.openxmlformats.org/officeDocument/2006/relationships/slideLayout" Target="/ppt/slideLayouts/slideLayout2.xml" Id="R94685d045ce94a62" /><Relationship Type="http://schemas.openxmlformats.org/officeDocument/2006/relationships/slideLayout" Target="/ppt/slideLayouts/slideLayout3.xml" Id="R3d2463201a574690" /><Relationship Type="http://schemas.openxmlformats.org/officeDocument/2006/relationships/slideLayout" Target="/ppt/slideLayouts/slideLayout4.xml" Id="Rd028ecdfbc774779" /><Relationship Type="http://schemas.openxmlformats.org/officeDocument/2006/relationships/slideLayout" Target="/ppt/slideLayouts/slideLayout5.xml" Id="Rb471b14c05704a59" /><Relationship Type="http://schemas.openxmlformats.org/officeDocument/2006/relationships/image" Target="/ppt/media/image2.bin" Id="Ra33f75d42d854f87" /><Relationship Type="http://schemas.openxmlformats.org/officeDocument/2006/relationships/image" Target="/ppt/media/image.bin" Id="Rd7322195bed24011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a33f75d42d854f87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d7322195bed240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d028ecdfbc774779"/>
    <p:sldLayoutId id="2147483652" r:id="R3d2463201a574690"/>
    <p:sldLayoutId id="2147483651" r:id="R94685d045ce94a62"/>
    <p:sldLayoutId id="2147483654" r:id="Rb471b14c05704a5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16f053df0f349b8" /><Relationship Type="http://schemas.openxmlformats.org/officeDocument/2006/relationships/chart" Target="/ppt/slides/charts/chart29.xml" Id="R005b5d08fdb54865" /><Relationship Type="http://schemas.openxmlformats.org/officeDocument/2006/relationships/chart" Target="/ppt/slides/charts/chart2a.xml" Id="Radff708742cc400d" /><Relationship Type="http://schemas.openxmlformats.org/officeDocument/2006/relationships/chart" Target="/ppt/slides/charts/chart2b.xml" Id="R374d0609a2184d59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c2d6a1f8bccc4ef2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06f74e13b0874409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3b79f0eab5804616" /><Relationship Type="http://schemas.openxmlformats.org/officeDocument/2006/relationships/slideLayout" Target="/ppt/slideLayouts/slideLayout5.xml" Id="R7e9c218c37184541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22add04065a4c16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ffd095d84c1546d3" /><Relationship Type="http://schemas.openxmlformats.org/officeDocument/2006/relationships/image" Target="/ppt/media/image4.bin" Id="Rd3513d76d99040a5" /><Relationship Type="http://schemas.openxmlformats.org/officeDocument/2006/relationships/slideLayout" Target="/ppt/slideLayouts/slideLayout5.xml" Id="Rdaeeeab82af44ee9" /><Relationship Type="http://schemas.openxmlformats.org/officeDocument/2006/relationships/chart" Target="/ppt/slides/charts/chart15.xml" Id="Rf43586d51dd54044" /><Relationship Type="http://schemas.openxmlformats.org/officeDocument/2006/relationships/chart" Target="/ppt/slides/charts/chart16.xml" Id="Rde50f50f4de14c8f" /><Relationship Type="http://schemas.openxmlformats.org/officeDocument/2006/relationships/chart" Target="/ppt/slides/charts/chart17.xml" Id="R011ff1db5f184178" /><Relationship Type="http://schemas.openxmlformats.org/officeDocument/2006/relationships/chart" Target="/ppt/slides/charts/chart18.xml" Id="Rcd2a596913524dfe" /><Relationship Type="http://schemas.openxmlformats.org/officeDocument/2006/relationships/chart" Target="/ppt/slides/charts/chart19.xml" Id="R075e4b3183f94a34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4b574a2e133b4b7a" /><Relationship Type="http://schemas.openxmlformats.org/officeDocument/2006/relationships/image" Target="/ppt/media/image4.bin" Id="Rafa6333180cd42ab" /><Relationship Type="http://schemas.openxmlformats.org/officeDocument/2006/relationships/slideLayout" Target="/ppt/slideLayouts/slideLayout5.xml" Id="R645d92a410734652" /><Relationship Type="http://schemas.openxmlformats.org/officeDocument/2006/relationships/chart" Target="/ppt/slides/charts/chart1b.xml" Id="R0a6a183a79744776" /><Relationship Type="http://schemas.openxmlformats.org/officeDocument/2006/relationships/chart" Target="/ppt/slides/charts/chart1c.xml" Id="Rf7fe6bdec8e247a8" /><Relationship Type="http://schemas.openxmlformats.org/officeDocument/2006/relationships/chart" Target="/ppt/slides/charts/chart1d.xml" Id="R9b299cda7b1a4587" /><Relationship Type="http://schemas.openxmlformats.org/officeDocument/2006/relationships/chart" Target="/ppt/slides/charts/chart1e.xml" Id="R9ea98615c8c4497e" /><Relationship Type="http://schemas.openxmlformats.org/officeDocument/2006/relationships/chart" Target="/ppt/slides/charts/chart1f.xml" Id="Rfa5f53c1169a4949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f25ea63ca3d64457" /><Relationship Type="http://schemas.openxmlformats.org/officeDocument/2006/relationships/image" Target="/ppt/media/image4.bin" Id="Rccc8a9d1c3954230" /><Relationship Type="http://schemas.openxmlformats.org/officeDocument/2006/relationships/slideLayout" Target="/ppt/slideLayouts/slideLayout5.xml" Id="R5a135dd165a042c4" /><Relationship Type="http://schemas.openxmlformats.org/officeDocument/2006/relationships/chart" Target="/ppt/slides/charts/chart21.xml" Id="Rb1b99d8d37834949" /><Relationship Type="http://schemas.openxmlformats.org/officeDocument/2006/relationships/chart" Target="/ppt/slides/charts/chart22.xml" Id="R93016e8012194a90" /><Relationship Type="http://schemas.openxmlformats.org/officeDocument/2006/relationships/chart" Target="/ppt/slides/charts/chart23.xml" Id="R4b664712c948414f" /><Relationship Type="http://schemas.openxmlformats.org/officeDocument/2006/relationships/chart" Target="/ppt/slides/charts/chart24.xml" Id="R826a06094ff84f98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Skillnadsgatan 41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6.125000</c:v>
              </c:pt>
              <c:pt idx="1">
                <c:v>5.367647</c:v>
              </c:pt>
              <c:pt idx="2">
                <c:v>5.559701</c:v>
              </c:pt>
              <c:pt idx="3">
                <c:v>5.933333</c:v>
              </c:pt>
              <c:pt idx="4">
                <c:v>5.921569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Paletten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6.176471</c:v>
              </c:pt>
              <c:pt idx="1">
                <c:v>4.980000</c:v>
              </c:pt>
              <c:pt idx="2">
                <c:v>5.553191</c:v>
              </c:pt>
              <c:pt idx="3">
                <c:v>6.160000</c:v>
              </c:pt>
              <c:pt idx="4">
                <c:v>6.294118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0.470588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0.411765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0.411765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0.411765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0.352941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0.470588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0.529412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0.470588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0.647059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0.529412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0.352941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0.411765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0.647059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0.352941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0.352941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0.411765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0.352941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0.117647</c:v>
              </c:pt>
              <c:pt idx="1">
                <c:v>0.294118</c:v>
              </c:pt>
              <c:pt idx="2">
                <c:v>0.588235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0.588235</c:v>
              </c:pt>
              <c:pt idx="1">
                <c:v>0.411765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0.823529</c:v>
              </c:pt>
              <c:pt idx="1">
                <c:v>0.176471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Paletten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05b5d08fdb54865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dff708742cc400d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74d0609a2184d59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Paletten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Skillnadsgatan 41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Paletten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3b79f0eab5804616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Paletten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41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43586d51dd5404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e50f50f4de14c8f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11ff1db5f18417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d2a596913524df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75e4b3183f94a3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fd095d84c1546d3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3513d76d99040a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Paletten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41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a6a183a7974477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7fe6bdec8e247a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b299cda7b1a458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ea98615c8c4497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a5f53c1169a494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b574a2e133b4b7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fa6333180cd42a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Paletten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41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1b99d8d3783494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3016e8012194a9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b664712c948414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26a06094ff84f9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25ea63ca3d6445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cc8a9d1c395423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2017-02-01T10:48:50.643Z</dcterms:created>
  <dcterms:modified xsi:type="dcterms:W3CDTF">2017-02-01T10:48:50.643Z</dcterms:modified>
</cp:coreProperties>
</file>